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65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« Центр развития ребенка детский сад № 144»</a:t>
            </a:r>
          </a:p>
          <a:p>
            <a:pPr algn="ctr"/>
            <a:r>
              <a:rPr lang="ru-RU" dirty="0" smtClean="0"/>
              <a:t>г.Пермь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844824"/>
            <a:ext cx="4031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Исследовательский проект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Такие разные снежинки»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286" y="3645024"/>
            <a:ext cx="2793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 проекта:</a:t>
            </a:r>
          </a:p>
          <a:p>
            <a:r>
              <a:rPr lang="ru-RU" dirty="0" smtClean="0"/>
              <a:t>Воспитанник </a:t>
            </a:r>
          </a:p>
          <a:p>
            <a:r>
              <a:rPr lang="ru-RU" dirty="0" smtClean="0"/>
              <a:t>Подготовительной группы</a:t>
            </a:r>
          </a:p>
          <a:p>
            <a:r>
              <a:rPr lang="ru-RU" dirty="0" smtClean="0"/>
              <a:t>Бахтин Роман</a:t>
            </a:r>
          </a:p>
          <a:p>
            <a:r>
              <a:rPr lang="ru-RU" dirty="0" smtClean="0"/>
              <a:t>Куратор проекта: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err="1" smtClean="0"/>
              <a:t>Кунгина</a:t>
            </a:r>
            <a:r>
              <a:rPr lang="ru-RU" dirty="0" smtClean="0"/>
              <a:t> В.М.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62373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63367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моей работы</a:t>
            </a:r>
            <a:r>
              <a:rPr lang="ru-RU" sz="2800" dirty="0" smtClean="0"/>
              <a:t>: выяснить, как образуются снежинки; вырастить искусственную  снежинку.</a:t>
            </a:r>
          </a:p>
          <a:p>
            <a:r>
              <a:rPr lang="ru-RU" sz="2800" b="1" dirty="0" smtClean="0"/>
              <a:t>Гипотеза проекта:</a:t>
            </a:r>
            <a:r>
              <a:rPr lang="ru-RU" sz="2800" dirty="0" smtClean="0"/>
              <a:t> </a:t>
            </a:r>
          </a:p>
          <a:p>
            <a:r>
              <a:rPr lang="ru-RU" sz="2800" dirty="0" smtClean="0"/>
              <a:t>Когда снежинка тает, то она превращается в воду. Можно ли сказать, что снежинки рождаются из капелек воды? Предположим, что снежинку можно получить искусственным способом.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85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спросил у ребят что такое снежинки?</a:t>
            </a:r>
          </a:p>
          <a:p>
            <a:r>
              <a:rPr lang="ru-RU" sz="2800" dirty="0" smtClean="0"/>
              <a:t> И вот что они мне ответили:</a:t>
            </a:r>
            <a:endParaRPr lang="ru-RU" sz="2800" dirty="0"/>
          </a:p>
        </p:txBody>
      </p:sp>
      <p:pic>
        <p:nvPicPr>
          <p:cNvPr id="4" name="Рисунок 3" descr="IMG_20170220_115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15464">
            <a:off x="742516" y="1563954"/>
            <a:ext cx="3428992" cy="4488867"/>
          </a:xfrm>
          <a:prstGeom prst="rect">
            <a:avLst/>
          </a:prstGeom>
        </p:spPr>
      </p:pic>
      <p:pic>
        <p:nvPicPr>
          <p:cNvPr id="6" name="Рисунок 5" descr="IMG_20170220_115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3055">
            <a:off x="5251914" y="1604939"/>
            <a:ext cx="3230688" cy="4384486"/>
          </a:xfrm>
          <a:prstGeom prst="rect">
            <a:avLst/>
          </a:prstGeom>
        </p:spPr>
      </p:pic>
      <p:pic>
        <p:nvPicPr>
          <p:cNvPr id="7" name="Рисунок 6" descr="IMG_20170220_115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071546"/>
            <a:ext cx="5072066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1500174"/>
            <a:ext cx="81213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Дети сказали, что:</a:t>
            </a:r>
            <a:endParaRPr lang="ru-RU" sz="2800" dirty="0" smtClean="0"/>
          </a:p>
          <a:p>
            <a:r>
              <a:rPr lang="ru-RU" sz="2800" b="1" dirty="0" smtClean="0"/>
              <a:t>снежинка – это белая, холодная и красивая звездочка;</a:t>
            </a:r>
            <a:endParaRPr lang="ru-RU" sz="2800" dirty="0" smtClean="0"/>
          </a:p>
          <a:p>
            <a:r>
              <a:rPr lang="ru-RU" sz="2800" b="1" dirty="0" smtClean="0"/>
              <a:t>снежинка – это звездочка, которая падает зимой;</a:t>
            </a:r>
            <a:endParaRPr lang="ru-RU" sz="2800" dirty="0" smtClean="0"/>
          </a:p>
          <a:p>
            <a:r>
              <a:rPr lang="ru-RU" sz="2800" b="1" dirty="0" smtClean="0"/>
              <a:t>снежинка – это снежная звездочка;</a:t>
            </a:r>
            <a:endParaRPr lang="ru-RU" sz="2800" dirty="0" smtClean="0"/>
          </a:p>
          <a:p>
            <a:r>
              <a:rPr lang="ru-RU" sz="2800" b="1" dirty="0" smtClean="0"/>
              <a:t>снежинка – это мягкая вода, которая падает с неба;</a:t>
            </a:r>
            <a:endParaRPr lang="ru-RU" sz="2800" dirty="0" smtClean="0"/>
          </a:p>
          <a:p>
            <a:r>
              <a:rPr lang="ru-RU" sz="2800" b="1" dirty="0" smtClean="0"/>
              <a:t>снежинка – это снег, падающий с облака.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снежинка\IMG_20170220_11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4321">
            <a:off x="722324" y="422668"/>
            <a:ext cx="3672408" cy="5425958"/>
          </a:xfrm>
          <a:prstGeom prst="rect">
            <a:avLst/>
          </a:prstGeom>
          <a:noFill/>
        </p:spPr>
      </p:pic>
      <p:pic>
        <p:nvPicPr>
          <p:cNvPr id="28675" name="Picture 3" descr="D:\снежинка\IMG_20170220_11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473623" cy="6175330"/>
          </a:xfrm>
          <a:prstGeom prst="rect">
            <a:avLst/>
          </a:prstGeom>
          <a:noFill/>
        </p:spPr>
      </p:pic>
      <p:pic>
        <p:nvPicPr>
          <p:cNvPr id="28676" name="Picture 4" descr="D:\снежинка\IMG_20170220_11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5561">
            <a:off x="5295534" y="665875"/>
            <a:ext cx="3271144" cy="581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58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произойдет со снежинкой, если она соприкоснется с теплом?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506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 снял варежку и поймал снежинку на руку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https://im0-tub-ru.yandex.net/i?id=4c8869c4f38b5da5e842a29fa3ef6c7d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857628"/>
            <a:ext cx="50331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соприкосновения с теплом снежинка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растаяла и превратилась в воду.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4" descr="https://www.o-detstve.ru/assets/images/forparents/Create/pero2/xbezyx_r3.jpg.pagespeed.ic.STiS_TEzx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62400"/>
            <a:ext cx="3810000" cy="28956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200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 предположил, что снежинка образуется из капельки воды. </a:t>
            </a:r>
          </a:p>
          <a:p>
            <a:r>
              <a:rPr lang="ru-RU" sz="2400" dirty="0" smtClean="0"/>
              <a:t>И провел эксперимент.</a:t>
            </a:r>
          </a:p>
          <a:p>
            <a:r>
              <a:rPr lang="ru-RU" sz="2400" b="1" dirty="0" smtClean="0"/>
              <a:t>Опыт:</a:t>
            </a:r>
            <a:r>
              <a:rPr lang="ru-RU" sz="2400" dirty="0" smtClean="0"/>
              <a:t> В емкость набрызгать капелек и поставить в холодное место.</a:t>
            </a:r>
          </a:p>
          <a:p>
            <a:endParaRPr lang="ru-RU" dirty="0"/>
          </a:p>
        </p:txBody>
      </p:sp>
      <p:pic>
        <p:nvPicPr>
          <p:cNvPr id="3" name="Рисунок 2" descr="IMG_20170402_154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857625" cy="41433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286124"/>
            <a:ext cx="46048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Капельки воды могут стать градинками,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комочками непрозрачного льда,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который иногда идет летом вместе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дождем.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 никогда они не превращаются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красивые  звёздочки.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IMG_20170402_174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786058"/>
            <a:ext cx="4724400" cy="372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33010"/>
            <a:ext cx="9179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ли получить снежинку искусственным способом?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739843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Цель работы:</a:t>
            </a:r>
            <a:r>
              <a:rPr lang="ru-RU" sz="2400" dirty="0" smtClean="0"/>
              <a:t>  вырастить кристаллическую снежинку.</a:t>
            </a:r>
          </a:p>
          <a:p>
            <a:r>
              <a:rPr lang="ru-RU" sz="2400" dirty="0" smtClean="0"/>
              <a:t> </a:t>
            </a:r>
            <a:r>
              <a:rPr lang="ru-RU" sz="2400" b="1" dirty="0" smtClean="0"/>
              <a:t>Необходимые материалы:</a:t>
            </a:r>
            <a:endParaRPr lang="ru-RU" sz="2400" dirty="0" smtClean="0"/>
          </a:p>
          <a:p>
            <a:r>
              <a:rPr lang="ru-RU" sz="2400" dirty="0" smtClean="0"/>
              <a:t>1. Алюминиевый  провод;</a:t>
            </a:r>
          </a:p>
          <a:p>
            <a:r>
              <a:rPr lang="ru-RU" sz="2400" dirty="0" smtClean="0"/>
              <a:t>2. Толстая шерстяная нить белого цвета;</a:t>
            </a:r>
          </a:p>
          <a:p>
            <a:r>
              <a:rPr lang="ru-RU" sz="2400" dirty="0" smtClean="0"/>
              <a:t>3. Горячая вода;</a:t>
            </a:r>
          </a:p>
          <a:p>
            <a:r>
              <a:rPr lang="ru-RU" sz="2400" dirty="0" smtClean="0"/>
              <a:t>4. Поваренная соль;</a:t>
            </a:r>
          </a:p>
          <a:p>
            <a:r>
              <a:rPr lang="ru-RU" sz="2400" dirty="0" smtClean="0"/>
              <a:t>5. Тара для раствора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IMG_20170311_19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2571750" cy="3429000"/>
          </a:xfrm>
          <a:prstGeom prst="rect">
            <a:avLst/>
          </a:prstGeom>
        </p:spPr>
      </p:pic>
      <p:pic>
        <p:nvPicPr>
          <p:cNvPr id="9" name="Рисунок 8" descr="IMG_20170311_213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3116"/>
            <a:ext cx="3428992" cy="4714884"/>
          </a:xfrm>
          <a:prstGeom prst="rect">
            <a:avLst/>
          </a:prstGeom>
        </p:spPr>
      </p:pic>
      <p:pic>
        <p:nvPicPr>
          <p:cNvPr id="10" name="Рисунок 9" descr="IMG_20170311_200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143224"/>
            <a:ext cx="3214692" cy="3714776"/>
          </a:xfrm>
          <a:prstGeom prst="rect">
            <a:avLst/>
          </a:prstGeom>
        </p:spPr>
      </p:pic>
      <p:pic>
        <p:nvPicPr>
          <p:cNvPr id="12" name="Рисунок 11" descr="IMG_20170312_1803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36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1сутки  начали образовываться первые едва заметные кристаллики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170312_18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286908" cy="696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7934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 вторые сутки  кристаллы стали крупнее и их стало гораздо больше.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IMG_20170313_214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143116"/>
            <a:ext cx="91882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четвертые сутки  вся поверхность снежинки покрыта тонким слоем кристаллов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70313_215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29066"/>
            <a:ext cx="72376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седьмые сутки  моя снежинка, как снегом, </a:t>
            </a:r>
          </a:p>
          <a:p>
            <a:r>
              <a:rPr lang="ru-RU" sz="2800" dirty="0" smtClean="0"/>
              <a:t>обросла толстым слоем кристаллов соли.</a:t>
            </a:r>
          </a:p>
          <a:p>
            <a:endParaRPr lang="ru-RU" dirty="0"/>
          </a:p>
        </p:txBody>
      </p:sp>
      <p:pic>
        <p:nvPicPr>
          <p:cNvPr id="12" name="Рисунок 11" descr="IMG_20170318_182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4334232"/>
            <a:ext cx="61436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Вынуть из раствора снежинку  и положить сушить. Когда мы рассмотрели снежинку, то обратили внимание, что кристаллы расположены на лучах в хаотичном порядке.</a:t>
            </a:r>
          </a:p>
          <a:p>
            <a:r>
              <a:rPr lang="ru-RU" sz="2000" dirty="0" smtClean="0"/>
              <a:t>Чтобы вырастить красивую кристаллическую снежинку при комнатной температуре  нам понадобилась целая неделя.</a:t>
            </a:r>
          </a:p>
          <a:p>
            <a:endParaRPr lang="ru-RU" dirty="0"/>
          </a:p>
        </p:txBody>
      </p:sp>
      <p:pic>
        <p:nvPicPr>
          <p:cNvPr id="15" name="Рисунок 14" descr="IMG_20170318_182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/>
      <p:bldP spid="10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59293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Вывод:</a:t>
            </a:r>
            <a:endParaRPr lang="ru-RU" sz="2800" dirty="0" smtClean="0"/>
          </a:p>
          <a:p>
            <a:pPr algn="ctr"/>
            <a:r>
              <a:rPr lang="ru-RU" sz="2800" dirty="0" smtClean="0"/>
              <a:t>Опытным путем мы выяснили, что из капелек воды  снежинки никогда не получится.  Из энциклопедии и мультфильма мы узнали, что красивые звездочки образуются  из водяных паров, которые превращаются в кристаллы. </a:t>
            </a:r>
            <a:r>
              <a:rPr lang="ru-RU" sz="2800" b="1" dirty="0" smtClean="0"/>
              <a:t>Значит наша гипотеза, что снежинка образуется из капелек воды,  не подтвердилась.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207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Ласточка</dc:creator>
  <cp:lastModifiedBy>User</cp:lastModifiedBy>
  <cp:revision>7</cp:revision>
  <dcterms:created xsi:type="dcterms:W3CDTF">2017-03-31T07:59:36Z</dcterms:created>
  <dcterms:modified xsi:type="dcterms:W3CDTF">2017-04-03T04:24:28Z</dcterms:modified>
</cp:coreProperties>
</file>